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0" autoAdjust="0"/>
    <p:restoredTop sz="94660"/>
  </p:normalViewPr>
  <p:slideViewPr>
    <p:cSldViewPr snapToGrid="0">
      <p:cViewPr varScale="1">
        <p:scale>
          <a:sx n="87" d="100"/>
          <a:sy n="87" d="100"/>
        </p:scale>
        <p:origin x="20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A71D-F83C-430A-8805-320EB0C59197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028A-1094-4741-A3C5-6F8AC52868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528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A71D-F83C-430A-8805-320EB0C59197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028A-1094-4741-A3C5-6F8AC52868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74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A71D-F83C-430A-8805-320EB0C59197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028A-1094-4741-A3C5-6F8AC52868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906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A71D-F83C-430A-8805-320EB0C59197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028A-1094-4741-A3C5-6F8AC52868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111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A71D-F83C-430A-8805-320EB0C59197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028A-1094-4741-A3C5-6F8AC52868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573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A71D-F83C-430A-8805-320EB0C59197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028A-1094-4741-A3C5-6F8AC52868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650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A71D-F83C-430A-8805-320EB0C59197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028A-1094-4741-A3C5-6F8AC52868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5255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A71D-F83C-430A-8805-320EB0C59197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028A-1094-4741-A3C5-6F8AC52868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340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A71D-F83C-430A-8805-320EB0C59197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028A-1094-4741-A3C5-6F8AC52868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891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A71D-F83C-430A-8805-320EB0C59197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028A-1094-4741-A3C5-6F8AC52868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918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A71D-F83C-430A-8805-320EB0C59197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028A-1094-4741-A3C5-6F8AC52868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23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5A71D-F83C-430A-8805-320EB0C59197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9028A-1094-4741-A3C5-6F8AC52868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773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5120" y="1278132"/>
            <a:ext cx="63475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" panose="020B0604030504040204" pitchFamily="34" charset="-128"/>
                <a:ea typeface="Meiryo" panose="020B0604030504040204" pitchFamily="34" charset="-128"/>
              </a:rPr>
              <a:t>▼ギター＆ベースアンプ、ドラムセット、キーボードスタンド、返しモニターの用意はありません</a:t>
            </a:r>
            <a:endParaRPr kumimoji="1"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kumimoji="1" lang="ja-JP" altLang="en-US" sz="1100" dirty="0">
                <a:latin typeface="Meiryo" panose="020B0604030504040204" pitchFamily="34" charset="-128"/>
                <a:ea typeface="Meiryo" panose="020B0604030504040204" pitchFamily="34" charset="-128"/>
              </a:rPr>
              <a:t>　上記記載の機材を使用する場合は、持ち込んで頂く事となります</a:t>
            </a:r>
            <a:endParaRPr kumimoji="1"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endParaRPr kumimoji="1" lang="en-US" altLang="ja-JP" sz="3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kumimoji="1" lang="ja-JP" altLang="en-US" sz="1100" dirty="0">
                <a:latin typeface="Meiryo" panose="020B0604030504040204" pitchFamily="34" charset="-128"/>
                <a:ea typeface="Meiryo" panose="020B0604030504040204" pitchFamily="34" charset="-128"/>
              </a:rPr>
              <a:t>▼マイクは、スタンド込みで３本の用意があります</a:t>
            </a:r>
            <a:endParaRPr kumimoji="1"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endParaRPr kumimoji="1" lang="en-US" altLang="ja-JP" sz="3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kumimoji="1" lang="ja-JP" altLang="en-US" sz="1100" dirty="0">
                <a:latin typeface="Meiryo" panose="020B0604030504040204" pitchFamily="34" charset="-128"/>
                <a:ea typeface="Meiryo" panose="020B0604030504040204" pitchFamily="34" charset="-128"/>
              </a:rPr>
              <a:t>▼家庭用２型コンセント２くち</a:t>
            </a:r>
            <a:r>
              <a:rPr kumimoji="1" lang="en-US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  <a:t>×②</a:t>
            </a:r>
            <a:r>
              <a:rPr kumimoji="1" lang="ja-JP" altLang="en-US" sz="1100">
                <a:latin typeface="Meiryo" panose="020B0604030504040204" pitchFamily="34" charset="-128"/>
                <a:ea typeface="Meiryo" panose="020B0604030504040204" pitchFamily="34" charset="-128"/>
              </a:rPr>
              <a:t>の</a:t>
            </a:r>
            <a:r>
              <a:rPr kumimoji="1" lang="ja-JP" altLang="en-US" sz="1100" dirty="0">
                <a:latin typeface="Meiryo" panose="020B0604030504040204" pitchFamily="34" charset="-128"/>
                <a:ea typeface="Meiryo" panose="020B0604030504040204" pitchFamily="34" charset="-128"/>
              </a:rPr>
              <a:t>用意はあります</a:t>
            </a:r>
            <a:endParaRPr kumimoji="1"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kumimoji="1" lang="ja-JP" altLang="en-US" sz="1100" dirty="0">
                <a:latin typeface="Meiryo" panose="020B0604030504040204" pitchFamily="34" charset="-128"/>
                <a:ea typeface="Meiryo" panose="020B0604030504040204" pitchFamily="34" charset="-128"/>
              </a:rPr>
              <a:t>　</a:t>
            </a:r>
            <a:endParaRPr kumimoji="1"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kumimoji="1" lang="ja-JP" altLang="en-US" sz="1100" dirty="0">
                <a:latin typeface="Meiryo" panose="020B0604030504040204" pitchFamily="34" charset="-128"/>
                <a:ea typeface="Meiryo" panose="020B0604030504040204" pitchFamily="34" charset="-128"/>
              </a:rPr>
              <a:t>▼バンドセット図、「記入例」を見本とし、以下空白図に記載願います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37638" y="781722"/>
            <a:ext cx="619729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" panose="020B0604030504040204" pitchFamily="34" charset="-128"/>
                <a:ea typeface="Meiryo" panose="020B0604030504040204" pitchFamily="34" charset="-128"/>
              </a:rPr>
              <a:t>■以下記載のレギュレーションをお読みになり、</a:t>
            </a:r>
            <a:r>
              <a:rPr kumimoji="1" lang="en-US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  <a:t>[</a:t>
            </a:r>
            <a:r>
              <a:rPr kumimoji="1" lang="ja-JP" altLang="en-US" sz="1100" dirty="0">
                <a:latin typeface="Meiryo" panose="020B0604030504040204" pitchFamily="34" charset="-128"/>
                <a:ea typeface="Meiryo" panose="020B0604030504040204" pitchFamily="34" charset="-128"/>
              </a:rPr>
              <a:t>記入例</a:t>
            </a:r>
            <a:r>
              <a:rPr kumimoji="1" lang="en-US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  <a:t>]</a:t>
            </a:r>
            <a:r>
              <a:rPr kumimoji="1" lang="ja-JP" altLang="en-US" sz="1100" dirty="0">
                <a:latin typeface="Meiryo" panose="020B0604030504040204" pitchFamily="34" charset="-128"/>
                <a:ea typeface="Meiryo" panose="020B0604030504040204" pitchFamily="34" charset="-128"/>
              </a:rPr>
              <a:t>を参考に「セット図」</a:t>
            </a:r>
            <a:endParaRPr kumimoji="1"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kumimoji="1" lang="ja-JP" altLang="en-US" sz="1100" dirty="0">
                <a:latin typeface="Meiryo" panose="020B0604030504040204" pitchFamily="34" charset="-128"/>
                <a:ea typeface="Meiryo" panose="020B0604030504040204" pitchFamily="34" charset="-128"/>
              </a:rPr>
              <a:t>　並びに「必要事項」を記載下さい</a:t>
            </a:r>
            <a:endParaRPr kumimoji="1"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640563" y="3170494"/>
            <a:ext cx="3415299" cy="151349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40562" y="2628040"/>
            <a:ext cx="607859" cy="261610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" panose="020B0604030504040204" pitchFamily="34" charset="-128"/>
                <a:ea typeface="Meiryo" panose="020B0604030504040204" pitchFamily="34" charset="-128"/>
              </a:rPr>
              <a:t>記入例</a:t>
            </a:r>
            <a:endParaRPr kumimoji="1"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160209" y="4158467"/>
            <a:ext cx="4187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  <a:t>Vo.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35256" y="4027662"/>
            <a:ext cx="4251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  <a:t>key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160209" y="4158467"/>
            <a:ext cx="4187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  <a:t>Vo.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052363" y="3862536"/>
            <a:ext cx="3898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  <a:t>Gt.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248653" y="3860319"/>
            <a:ext cx="8402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err="1">
                <a:latin typeface="Meiryo" panose="020B0604030504040204" pitchFamily="34" charset="-128"/>
                <a:ea typeface="Meiryo" panose="020B0604030504040204" pitchFamily="34" charset="-128"/>
              </a:rPr>
              <a:t>Ba.&amp;Cho</a:t>
            </a:r>
            <a:r>
              <a:rPr kumimoji="1" lang="en-US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  <a:t>.</a:t>
            </a:r>
          </a:p>
        </p:txBody>
      </p:sp>
      <p:sp>
        <p:nvSpPr>
          <p:cNvPr id="11" name="楕円 10"/>
          <p:cNvSpPr/>
          <p:nvPr/>
        </p:nvSpPr>
        <p:spPr>
          <a:xfrm>
            <a:off x="3264834" y="4476258"/>
            <a:ext cx="171450" cy="1714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 flipV="1">
            <a:off x="3350511" y="4341420"/>
            <a:ext cx="9573" cy="3949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楕円 13"/>
          <p:cNvSpPr/>
          <p:nvPr/>
        </p:nvSpPr>
        <p:spPr>
          <a:xfrm>
            <a:off x="2494125" y="4219356"/>
            <a:ext cx="171450" cy="1714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15" name="直線矢印コネクタ 14"/>
          <p:cNvCxnSpPr/>
          <p:nvPr/>
        </p:nvCxnSpPr>
        <p:spPr>
          <a:xfrm flipV="1">
            <a:off x="2579802" y="4084518"/>
            <a:ext cx="9573" cy="3949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3193871" y="3272066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  <a:t>Dr.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074629" y="3461940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" panose="020B0604030504040204" pitchFamily="34" charset="-128"/>
                <a:ea typeface="Meiryo" panose="020B0604030504040204" pitchFamily="34" charset="-128"/>
              </a:rPr>
              <a:t>持ち込み</a:t>
            </a:r>
            <a:endParaRPr kumimoji="1"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316378" y="3467548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" panose="020B0604030504040204" pitchFamily="34" charset="-128"/>
                <a:ea typeface="Meiryo" panose="020B0604030504040204" pitchFamily="34" charset="-128"/>
              </a:rPr>
              <a:t>持ち込み</a:t>
            </a:r>
            <a:endParaRPr kumimoji="1"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244884" y="3272066"/>
            <a:ext cx="445956" cy="26161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  <a:t>G.A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874191" y="3485208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" panose="020B0604030504040204" pitchFamily="34" charset="-128"/>
                <a:ea typeface="Meiryo" panose="020B0604030504040204" pitchFamily="34" charset="-128"/>
              </a:rPr>
              <a:t>持ち込み</a:t>
            </a:r>
            <a:endParaRPr kumimoji="1"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173038" y="3272066"/>
            <a:ext cx="434734" cy="26161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Meiryo" panose="020B0604030504040204" pitchFamily="34" charset="-128"/>
                <a:ea typeface="Meiryo" panose="020B0604030504040204" pitchFamily="34" charset="-128"/>
              </a:rPr>
              <a:t>B.A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579627" y="4210615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" panose="020B0604030504040204" pitchFamily="34" charset="-128"/>
                <a:ea typeface="Meiryo" panose="020B0604030504040204" pitchFamily="34" charset="-128"/>
              </a:rPr>
              <a:t>持ち込み</a:t>
            </a:r>
            <a:endParaRPr kumimoji="1"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295597" y="5916117"/>
            <a:ext cx="4128973" cy="180369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295597" y="5482476"/>
            <a:ext cx="2283316" cy="261610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" panose="020B0604030504040204" pitchFamily="34" charset="-128"/>
                <a:ea typeface="Meiryo" panose="020B0604030504040204" pitchFamily="34" charset="-128"/>
              </a:rPr>
              <a:t>バンド名；　　　　</a:t>
            </a:r>
            <a:endParaRPr kumimoji="1"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654251" y="2902102"/>
            <a:ext cx="1401610" cy="261610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" panose="020B0604030504040204" pitchFamily="34" charset="-128"/>
                <a:ea typeface="Meiryo" panose="020B0604030504040204" pitchFamily="34" charset="-128"/>
              </a:rPr>
              <a:t>ジャンル；ロック　　　　</a:t>
            </a:r>
            <a:endParaRPr kumimoji="1"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640562" y="2914190"/>
            <a:ext cx="1624272" cy="261610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" panose="020B0604030504040204" pitchFamily="34" charset="-128"/>
                <a:ea typeface="Meiryo" panose="020B0604030504040204" pitchFamily="34" charset="-128"/>
              </a:rPr>
              <a:t>バンド名；アイビーズ　　　　</a:t>
            </a:r>
            <a:endParaRPr kumimoji="1"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638993" y="5482476"/>
            <a:ext cx="1770319" cy="261610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" panose="020B0604030504040204" pitchFamily="34" charset="-128"/>
                <a:ea typeface="Meiryo" panose="020B0604030504040204" pitchFamily="34" charset="-128"/>
              </a:rPr>
              <a:t>ジャンル；　　　　</a:t>
            </a:r>
            <a:endParaRPr kumimoji="1"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579628" y="2562658"/>
            <a:ext cx="3554014" cy="220615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063830" y="5257622"/>
            <a:ext cx="4573362" cy="259873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005515" y="338663"/>
            <a:ext cx="2518638" cy="307777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バンド演奏で出演希望申込書</a:t>
            </a:r>
            <a:endParaRPr kumimoji="1" lang="en-US" altLang="ja-JP" sz="14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067286" y="8699596"/>
            <a:ext cx="1024682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" panose="020B0604030504040204" pitchFamily="34" charset="-128"/>
                <a:ea typeface="Meiryo" panose="020B0604030504040204" pitchFamily="34" charset="-128"/>
              </a:rPr>
              <a:t>申込者氏名</a:t>
            </a:r>
            <a:endParaRPr kumimoji="1"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063830" y="4998101"/>
            <a:ext cx="1264097" cy="2616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" panose="020B0604030504040204" pitchFamily="34" charset="-128"/>
                <a:ea typeface="Meiryo" panose="020B0604030504040204" pitchFamily="34" charset="-128"/>
              </a:rPr>
              <a:t>バンドセット図</a:t>
            </a:r>
            <a:endParaRPr kumimoji="1"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059932" y="8260013"/>
            <a:ext cx="814260" cy="2616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" panose="020B0604030504040204" pitchFamily="34" charset="-128"/>
                <a:ea typeface="Meiryo" panose="020B0604030504040204" pitchFamily="34" charset="-128"/>
              </a:rPr>
              <a:t>必要事項</a:t>
            </a:r>
            <a:endParaRPr kumimoji="1"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553795" y="8705021"/>
            <a:ext cx="130813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" panose="020B0604030504040204" pitchFamily="34" charset="-128"/>
                <a:ea typeface="Meiryo" panose="020B0604030504040204" pitchFamily="34" charset="-128"/>
              </a:rPr>
              <a:t>卒業年度／学部</a:t>
            </a:r>
            <a:endParaRPr kumimoji="1"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059932" y="9118314"/>
            <a:ext cx="803853" cy="2630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" panose="020B0604030504040204" pitchFamily="34" charset="-128"/>
                <a:ea typeface="Meiryo" panose="020B0604030504040204" pitchFamily="34" charset="-128"/>
              </a:rPr>
              <a:t>連絡先</a:t>
            </a:r>
            <a:endParaRPr kumimoji="1"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744661" y="9118314"/>
            <a:ext cx="1007519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" panose="020B0604030504040204" pitchFamily="34" charset="-128"/>
                <a:ea typeface="Meiryo" panose="020B0604030504040204" pitchFamily="34" charset="-128"/>
              </a:rPr>
              <a:t>電話番号</a:t>
            </a:r>
            <a:endParaRPr kumimoji="1"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548625" y="9118314"/>
            <a:ext cx="1392518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" panose="020B0604030504040204" pitchFamily="34" charset="-128"/>
                <a:ea typeface="Meiryo" panose="020B0604030504040204" pitchFamily="34" charset="-128"/>
              </a:rPr>
              <a:t>メールアドレス</a:t>
            </a:r>
            <a:endParaRPr kumimoji="1"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060838" y="8645413"/>
            <a:ext cx="2487787" cy="33636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3618037" y="8642585"/>
            <a:ext cx="2487787" cy="33636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059933" y="9133457"/>
            <a:ext cx="580630" cy="24646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1051158" y="9105564"/>
            <a:ext cx="2487787" cy="33636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3618037" y="9088509"/>
            <a:ext cx="2487787" cy="33636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059931" y="8260013"/>
            <a:ext cx="5196490" cy="144546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8511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615</TotalTime>
  <Words>153</Words>
  <Application>Microsoft Macintosh PowerPoint</Application>
  <PresentationFormat>A4 210 x 297 mm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</vt:lpstr>
      <vt:lpstr>Arial</vt:lpstr>
      <vt:lpstr>Calibri</vt:lpstr>
      <vt:lpstr>Calibri Light</vt:lpstr>
      <vt:lpstr>Office テーマ</vt:lpstr>
      <vt:lpstr>PowerPoint プレゼンテーション</vt:lpstr>
    </vt:vector>
  </TitlesOfParts>
  <Company>(株)TBSテレビ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丸山　覚</dc:creator>
  <cp:lastModifiedBy>令子 荒巻</cp:lastModifiedBy>
  <cp:revision>28</cp:revision>
  <cp:lastPrinted>2024-05-20T02:36:41Z</cp:lastPrinted>
  <dcterms:created xsi:type="dcterms:W3CDTF">2024-04-24T03:18:16Z</dcterms:created>
  <dcterms:modified xsi:type="dcterms:W3CDTF">2024-05-20T02:37:34Z</dcterms:modified>
</cp:coreProperties>
</file>