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0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52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7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0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11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7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65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25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34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9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91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2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5A71D-F83C-430A-8805-320EB0C59197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9028A-1094-4741-A3C5-6F8AC52868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77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5120" y="1278132"/>
            <a:ext cx="6347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▼ギター＆ベースアンプ、ドラムセット、キーボードスタンド、返しモニターの用意はありません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　上記記載の機材を使用する場合は、持ち込んで頂く事となります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3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▼マイクは、スタンド込みで３本の用意があります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en-US" altLang="ja-JP" sz="3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▼家庭用２型コンセント２くち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×②</a:t>
            </a: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の</a:t>
            </a:r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用意はあります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▼バンドセット図、「記入例」を見本とし、以下空白図に記載願います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7638" y="781722"/>
            <a:ext cx="619729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■以下記載のレギュレーションをお読みになり、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[</a:t>
            </a:r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記入例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]</a:t>
            </a:r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を参考に「セット図」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　並びに「必要事項」を記載下さい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40563" y="3170494"/>
            <a:ext cx="3415299" cy="151349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40562" y="2628040"/>
            <a:ext cx="607859" cy="2616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記入例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60209" y="4158467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Vo.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35256" y="4027662"/>
            <a:ext cx="425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key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60209" y="4158467"/>
            <a:ext cx="4187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Vo.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52363" y="3862536"/>
            <a:ext cx="389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Gt.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48653" y="3860319"/>
            <a:ext cx="8402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err="1">
                <a:latin typeface="Meiryo" panose="020B0604030504040204" pitchFamily="34" charset="-128"/>
                <a:ea typeface="Meiryo" panose="020B0604030504040204" pitchFamily="34" charset="-128"/>
              </a:rPr>
              <a:t>Ba.&amp;Cho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.</a:t>
            </a:r>
          </a:p>
        </p:txBody>
      </p:sp>
      <p:sp>
        <p:nvSpPr>
          <p:cNvPr id="11" name="楕円 10"/>
          <p:cNvSpPr/>
          <p:nvPr/>
        </p:nvSpPr>
        <p:spPr>
          <a:xfrm>
            <a:off x="3264834" y="4476258"/>
            <a:ext cx="171450" cy="171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3350511" y="4341420"/>
            <a:ext cx="9573" cy="3949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楕円 13"/>
          <p:cNvSpPr/>
          <p:nvPr/>
        </p:nvSpPr>
        <p:spPr>
          <a:xfrm>
            <a:off x="2494125" y="4219356"/>
            <a:ext cx="171450" cy="171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flipV="1">
            <a:off x="2579802" y="4084518"/>
            <a:ext cx="9573" cy="3949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193871" y="3272066"/>
            <a:ext cx="397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Dr.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74629" y="346194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持ち込み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16378" y="3467548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持ち込み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44884" y="3272066"/>
            <a:ext cx="445956" cy="2616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G.A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874191" y="3485208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持ち込み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73038" y="3272066"/>
            <a:ext cx="434734" cy="2616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B.A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79627" y="4210615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持ち込み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295597" y="5916117"/>
            <a:ext cx="4128973" cy="18036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95597" y="5482476"/>
            <a:ext cx="2283316" cy="2616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バンド名；　　　　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54251" y="2902102"/>
            <a:ext cx="1401610" cy="2616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ジャンル；ロック　　　　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40562" y="2914190"/>
            <a:ext cx="1624272" cy="2616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バンド名；アイビーズ　　　　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638993" y="5482476"/>
            <a:ext cx="1770319" cy="26161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ジャンル；　　　　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579628" y="2562658"/>
            <a:ext cx="3554014" cy="220615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063830" y="5257622"/>
            <a:ext cx="4573362" cy="259873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05515" y="338663"/>
            <a:ext cx="2518638" cy="30777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" panose="020B0604030504040204" pitchFamily="34" charset="-128"/>
                <a:ea typeface="Meiryo" panose="020B0604030504040204" pitchFamily="34" charset="-128"/>
              </a:rPr>
              <a:t>バンド演奏で出演希望申込書</a:t>
            </a:r>
            <a:endParaRPr kumimoji="1" lang="en-US" altLang="ja-JP" sz="1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67286" y="8699596"/>
            <a:ext cx="102468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申込者氏名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63830" y="4998101"/>
            <a:ext cx="1264097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バンドセット図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59932" y="8260013"/>
            <a:ext cx="814260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必要事項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53795" y="8705021"/>
            <a:ext cx="130813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卒業年度／学部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059932" y="9118314"/>
            <a:ext cx="803853" cy="2630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連絡先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44661" y="9118314"/>
            <a:ext cx="100751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電話番号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548625" y="9118314"/>
            <a:ext cx="139251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Meiryo" panose="020B0604030504040204" pitchFamily="34" charset="-128"/>
                <a:ea typeface="Meiryo" panose="020B0604030504040204" pitchFamily="34" charset="-128"/>
              </a:rPr>
              <a:t>メールアドレス</a:t>
            </a:r>
            <a:endParaRPr kumimoji="1" lang="en-US" altLang="ja-JP" sz="1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60838" y="8645413"/>
            <a:ext cx="2487787" cy="3363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618037" y="8642585"/>
            <a:ext cx="2487787" cy="3363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59933" y="9133457"/>
            <a:ext cx="580630" cy="24646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051158" y="9105564"/>
            <a:ext cx="2487787" cy="3363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618037" y="9088509"/>
            <a:ext cx="2487787" cy="3363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059931" y="8260013"/>
            <a:ext cx="5196490" cy="144546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8511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153</Words>
  <Application>Microsoft Macintosh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Arial</vt:lpstr>
      <vt:lpstr>Calibri</vt:lpstr>
      <vt:lpstr>Calibri Light</vt:lpstr>
      <vt:lpstr>Office テーマ</vt:lpstr>
      <vt:lpstr>PowerPoint プレゼンテーション</vt:lpstr>
    </vt:vector>
  </TitlesOfParts>
  <Company>(株)TBSテレビ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丸山　覚</dc:creator>
  <cp:lastModifiedBy>令子 荒巻</cp:lastModifiedBy>
  <cp:revision>28</cp:revision>
  <cp:lastPrinted>2024-05-20T02:36:41Z</cp:lastPrinted>
  <dcterms:created xsi:type="dcterms:W3CDTF">2024-04-24T03:18:16Z</dcterms:created>
  <dcterms:modified xsi:type="dcterms:W3CDTF">2024-05-20T02:37:34Z</dcterms:modified>
</cp:coreProperties>
</file>